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78" r:id="rId8"/>
    <p:sldId id="275" r:id="rId9"/>
    <p:sldId id="262" r:id="rId10"/>
    <p:sldId id="265" r:id="rId11"/>
    <p:sldId id="284" r:id="rId12"/>
    <p:sldId id="264" r:id="rId13"/>
    <p:sldId id="276" r:id="rId14"/>
    <p:sldId id="272" r:id="rId15"/>
    <p:sldId id="273" r:id="rId16"/>
    <p:sldId id="269" r:id="rId17"/>
    <p:sldId id="270" r:id="rId18"/>
    <p:sldId id="277" r:id="rId19"/>
    <p:sldId id="280" r:id="rId20"/>
    <p:sldId id="281" r:id="rId21"/>
    <p:sldId id="282" r:id="rId22"/>
    <p:sldId id="283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3F4D15-AA8A-4097-9595-4C662BFE8442}" v="135" dt="2022-07-17T14:00:18.0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3AE37B-A67D-C3B3-2052-393ACF533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63DAA2-FD8C-8A5A-B90B-2299D1142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6CB4F2-0763-FF58-2F4B-10B2EA0B6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7349E5-C9A1-9F80-DAC9-CF9C0A80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32C040-76D8-1DF9-C44B-4D1F8A51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2438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A2267-B048-96EC-862A-3C414991F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F32A8D-7C80-681E-A17A-E5F4966E8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57A4C-CB0D-A614-DE07-E51A63E69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D9B2AE-6154-B495-B8D1-F3B659B98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FD2F6F-D38E-E082-3B7F-29DFFEE61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98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0BFD3F-1EE3-E164-DE24-48A6925B9D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1EB824-DBDC-A2BF-C15C-CC3D74CA1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450ED8-C751-F52C-4E41-CBF78F112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32E06F-4020-9FB4-8B57-9F4FD0459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14F48E-E107-285A-66A4-0455D028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528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6B641-8387-988D-4C76-E37A83A0B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CB3A0F-F71F-B1CD-18CC-79E997D4B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EF35F7-2924-0B75-A8F8-B58827A84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9B2E06-5850-AA3F-9AB1-37FBD9DC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7DD231-A0E0-0A6A-EAB2-C8F97BF98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561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A96213-7CA2-63DA-7807-4E1EB1F85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530712-2EBE-482E-F50B-F43E898BF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97BE1E-1AD1-DF21-BB2B-52E7B8038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B3CD35-3967-10EC-1FD0-C48DA6114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116A93-7D6F-AF08-FCDF-DEBF6F71C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365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0D91CF-D1C0-230D-F0BB-1D3AD2E8A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158DEC-E6F5-B25B-3593-8E970FF291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F2B868-12FE-E9B2-CA1F-39B3DBC55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2FAD5D-2AE1-8488-02CC-31AA76CA7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54F5A0-F533-C9AD-6891-FDA81828C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24B7FF-A3EF-F3A0-E9CC-207DA222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29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191964-0E02-9DE1-BC0D-8F1008944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B468BC-C323-FAC0-BC91-16E42309E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B2F733-D58B-25C8-59A6-24F299559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3B22A73-5065-07DD-A2FB-DC4D69E828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18729C-6A45-E2C3-9489-01EBE6AE9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236B03-2726-26C6-726E-8819ACF0C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7B4910-8852-8E18-32C1-710CA295D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3E22996-F8E1-9E51-85C4-AF5679AB2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201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9B344A-A10F-6A2C-1FEC-C27DFE8A8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F1343F-6235-7973-CA57-7F6E1CE76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C383B38-2D12-8688-DC93-FB022C2CB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69057D1-6D48-CD74-AEC9-108F57C99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362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BFDFFB-EE67-FBA9-0240-50ADFEA67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1BA259B-C606-636E-7A9D-5CA882CF6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C05F73A-7404-9807-2F64-1C9C7E0B9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4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7763C-0AD6-3482-2744-967BBD804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4D5CAA-342F-CFB6-4E72-457D1590D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214562-B0A6-5D0F-6028-BFDBE444A2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7B7803-7D3F-4C4A-BEBB-F672B1199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AE5886-B22D-2320-D89E-FE9F1EF13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A3BD4D-2E00-45C1-3817-CDDAC5468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14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9C3221-E1A5-F9E9-8B48-F5FB7B6A5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BCD3BCD-9AAF-8269-74FB-3F1F35298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A7BA9C-C892-4357-3BEF-F8988CE8F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96C4B9-B642-5592-4957-62033BF21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AB7BB3-B436-0D78-67D1-EDCA8A542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877DF4-E96A-CC6C-51E1-68E18FCAB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542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298AEB-19A0-4DBB-885F-D2B4ACB0C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77406B-8346-4935-F11A-AE4A4B9DE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D87011-8029-B44D-9D38-8B8EFC1BE5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EFB233-A1EA-4789-9CFC-C54751BE1562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006F6D-AAA6-5F85-9601-4BDE11E37A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3D3881-31C6-D6A7-C759-2554EC9D4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815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sketchfa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Ideallab/plan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7E463-318E-C3F3-9148-365D57134A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유니티를 이용한 </a:t>
            </a:r>
            <a:r>
              <a:rPr lang="en-US" altLang="ko-KR" sz="4800" dirty="0"/>
              <a:t>2D</a:t>
            </a:r>
            <a:r>
              <a:rPr lang="ko-KR" altLang="en-US" sz="4800" dirty="0"/>
              <a:t>게임 제작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38F09F-A4E3-60F9-A3B6-50812922E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이상협</a:t>
            </a:r>
          </a:p>
        </p:txBody>
      </p:sp>
    </p:spTree>
    <p:extLst>
      <p:ext uri="{BB962C8B-B14F-4D97-AF65-F5344CB8AC3E}">
        <p14:creationId xmlns:p14="http://schemas.microsoft.com/office/powerpoint/2010/main" val="2498165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컴포넌트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컴포넌트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게임오브젝트의</a:t>
            </a:r>
            <a:r>
              <a:rPr lang="ko-KR" altLang="en-US" dirty="0"/>
              <a:t> 속성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컴포넌트 종류는 많지만 대표적인 </a:t>
            </a:r>
            <a:r>
              <a:rPr lang="en-US" altLang="ko-KR" dirty="0"/>
              <a:t>3</a:t>
            </a:r>
            <a:r>
              <a:rPr lang="ko-KR" altLang="en-US" dirty="0"/>
              <a:t>가지만 기억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1. Transform : </a:t>
            </a:r>
            <a:r>
              <a:rPr lang="ko-KR" altLang="en-US" dirty="0"/>
              <a:t>오브젝트의 이동</a:t>
            </a:r>
            <a:r>
              <a:rPr lang="en-US" altLang="ko-KR" dirty="0"/>
              <a:t>, </a:t>
            </a:r>
            <a:r>
              <a:rPr lang="ko-KR" altLang="en-US" dirty="0"/>
              <a:t>회전</a:t>
            </a:r>
            <a:r>
              <a:rPr lang="en-US" altLang="ko-KR" dirty="0"/>
              <a:t>, </a:t>
            </a:r>
            <a:r>
              <a:rPr lang="ko-KR" altLang="en-US" dirty="0"/>
              <a:t>크기를 조정</a:t>
            </a:r>
            <a:br>
              <a:rPr lang="en-US" altLang="ko-KR" dirty="0"/>
            </a:br>
            <a:r>
              <a:rPr lang="en-US" altLang="ko-KR" dirty="0"/>
              <a:t>2. </a:t>
            </a:r>
            <a:r>
              <a:rPr lang="en-US" altLang="ko-KR" dirty="0" err="1"/>
              <a:t>Rigidbody</a:t>
            </a:r>
            <a:r>
              <a:rPr lang="en-US" altLang="ko-KR" dirty="0"/>
              <a:t>, Collider : </a:t>
            </a:r>
            <a:r>
              <a:rPr lang="ko-KR" altLang="en-US" dirty="0"/>
              <a:t>물리엔진 적용 기본</a:t>
            </a:r>
            <a:r>
              <a:rPr lang="en-US" altLang="ko-KR" dirty="0"/>
              <a:t>(3D, 2D)</a:t>
            </a:r>
            <a:br>
              <a:rPr lang="en-US" altLang="ko-KR" dirty="0"/>
            </a:br>
            <a:r>
              <a:rPr lang="en-US" altLang="ko-KR" dirty="0"/>
              <a:t>3. Script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>
                <a:solidFill>
                  <a:srgbClr val="C00000"/>
                </a:solidFill>
              </a:rPr>
              <a:t>프로그래밍을 이용한 오브젝트 및 게임 제어</a:t>
            </a:r>
            <a:endParaRPr lang="en-US" altLang="ko-KR" dirty="0">
              <a:solidFill>
                <a:srgbClr val="C00000"/>
              </a:solidFill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7452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카메라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en-US" altLang="ko-KR" dirty="0"/>
              <a:t>Perspective                            Orthographic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1028" name="Picture 4" descr="Unity - Manual: Cameras">
            <a:extLst>
              <a:ext uri="{FF2B5EF4-FFF2-40B4-BE49-F238E27FC236}">
                <a16:creationId xmlns:a16="http://schemas.microsoft.com/office/drawing/2014/main" id="{D11048C1-40C4-3F30-B63E-5B181DF85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789" y="2735173"/>
            <a:ext cx="10182853" cy="3576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5778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유니티로</a:t>
            </a:r>
            <a:r>
              <a:rPr lang="en-US" altLang="ko-KR" dirty="0"/>
              <a:t> </a:t>
            </a:r>
            <a:r>
              <a:rPr lang="ko-KR" altLang="en-US" dirty="0"/>
              <a:t>주사위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주사위를 만들어 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pic>
        <p:nvPicPr>
          <p:cNvPr id="3074" name="Picture 2" descr="주사위 40509584">
            <a:extLst>
              <a:ext uri="{FF2B5EF4-FFF2-40B4-BE49-F238E27FC236}">
                <a16:creationId xmlns:a16="http://schemas.microsoft.com/office/drawing/2014/main" id="{DC3DC7E2-99EE-2D9B-AFBB-C74797059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5" y="2757798"/>
            <a:ext cx="428625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0321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주사위 던지기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주사위를 던져 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주사위 모양을 만들어봅시다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주사위에 중력을 적용합니다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스크립트로 주사위를 던져봅니다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pic>
        <p:nvPicPr>
          <p:cNvPr id="3074" name="Picture 2" descr="주사위 40509584">
            <a:extLst>
              <a:ext uri="{FF2B5EF4-FFF2-40B4-BE49-F238E27FC236}">
                <a16:creationId xmlns:a16="http://schemas.microsoft.com/office/drawing/2014/main" id="{DC3DC7E2-99EE-2D9B-AFBB-C74797059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2799" y="2786560"/>
            <a:ext cx="428625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438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트랜스폼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dirty="0"/>
              <a:t>포지션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오브젝트의 포지션을 결정한다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- 2D</a:t>
            </a:r>
            <a:r>
              <a:rPr lang="ko-KR" altLang="en-US" dirty="0"/>
              <a:t>에서는 </a:t>
            </a:r>
            <a:r>
              <a:rPr lang="en-US" altLang="ko-KR" dirty="0"/>
              <a:t>Z</a:t>
            </a:r>
            <a:r>
              <a:rPr lang="ko-KR" altLang="en-US" dirty="0"/>
              <a:t>값을 사용하지 않는다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로테이션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오브젝트의 회전 각도를 결정한다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단위는 도</a:t>
            </a:r>
            <a:r>
              <a:rPr lang="en-US" altLang="ko-KR" dirty="0"/>
              <a:t>, 90</a:t>
            </a:r>
            <a:r>
              <a:rPr lang="ko-KR" altLang="en-US" dirty="0"/>
              <a:t>일 경우 </a:t>
            </a:r>
            <a:r>
              <a:rPr lang="en-US" altLang="ko-KR" dirty="0"/>
              <a:t>90</a:t>
            </a:r>
            <a:r>
              <a:rPr lang="ko-KR" altLang="en-US" dirty="0"/>
              <a:t>도 회전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스케일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3224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16491" cy="1325563"/>
          </a:xfrm>
        </p:spPr>
        <p:txBody>
          <a:bodyPr/>
          <a:lstStyle/>
          <a:p>
            <a:r>
              <a:rPr lang="en-US" altLang="ko-KR" dirty="0" err="1"/>
              <a:t>Rigidbody</a:t>
            </a:r>
            <a:r>
              <a:rPr lang="en-US" altLang="ko-KR" dirty="0"/>
              <a:t>, Collider </a:t>
            </a:r>
            <a:r>
              <a:rPr lang="ko-KR" altLang="en-US" dirty="0"/>
              <a:t>등 물리엔진 컴포넌트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dirty="0"/>
              <a:t>대표적인 강체 컴포넌트인 </a:t>
            </a:r>
            <a:r>
              <a:rPr lang="en-US" altLang="ko-KR" dirty="0" err="1"/>
              <a:t>Rigidbody</a:t>
            </a:r>
            <a:r>
              <a:rPr lang="ko-KR" altLang="en-US" dirty="0"/>
              <a:t>를 가지고 실습해봅시다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en-US" altLang="ko-KR" dirty="0" err="1"/>
              <a:t>Rigidbody</a:t>
            </a:r>
            <a:r>
              <a:rPr lang="ko-KR" altLang="en-US" dirty="0"/>
              <a:t>를 이용하면 중력이 적용됩니다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콜라이더는</a:t>
            </a:r>
            <a:r>
              <a:rPr lang="ko-KR" altLang="en-US" dirty="0"/>
              <a:t> 객체의 충돌을 인식합니다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1837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유니티 스크립트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b="1" dirty="0"/>
              <a:t>자바스크립트</a:t>
            </a:r>
            <a:r>
              <a:rPr lang="ko-KR" altLang="en-US" dirty="0"/>
              <a:t>나 </a:t>
            </a:r>
            <a:r>
              <a:rPr lang="en-US" altLang="ko-KR" b="1" dirty="0"/>
              <a:t>C# </a:t>
            </a:r>
            <a:r>
              <a:rPr lang="ko-KR" altLang="en-US" dirty="0"/>
              <a:t>언어를 사용함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오브젝트를 제어하거나 게임 전체를 제어하기도 함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일반적인 프로그래밍보다는 난이도는 낮음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개발 툴로 비주얼 스튜디오를 사용</a:t>
            </a: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0733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r>
              <a:rPr lang="ko-KR" altLang="en-US" dirty="0"/>
              <a:t> 오브젝트 가져오기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7087F08-E4B8-2131-D84E-33C8377AF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https://sketchfab.com/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AA7F151-50E5-7527-B595-417778F49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421731"/>
            <a:ext cx="6604342" cy="296081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5919183-9FEF-7477-1434-44E51B342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7805" y="2541503"/>
            <a:ext cx="4801661" cy="330287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F596850-5748-A1AD-BAB9-1BCB4A3214B8}"/>
              </a:ext>
            </a:extLst>
          </p:cNvPr>
          <p:cNvSpPr/>
          <p:nvPr/>
        </p:nvSpPr>
        <p:spPr>
          <a:xfrm>
            <a:off x="3117272" y="2945081"/>
            <a:ext cx="1141887" cy="2607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713E2AD-242A-A294-14AD-7C2A8C2A768B}"/>
              </a:ext>
            </a:extLst>
          </p:cNvPr>
          <p:cNvSpPr/>
          <p:nvPr/>
        </p:nvSpPr>
        <p:spPr>
          <a:xfrm>
            <a:off x="5359729" y="5583650"/>
            <a:ext cx="736271" cy="2607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520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비행기에 이펙트 주기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503EDA1-44D6-A368-8B5A-1359FF341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277" y="1612034"/>
            <a:ext cx="5040418" cy="277333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67D79F4-19ED-A5D6-4C02-C3C4C5EA7F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83" r="6031"/>
          <a:stretch/>
        </p:blipFill>
        <p:spPr>
          <a:xfrm>
            <a:off x="926305" y="1612034"/>
            <a:ext cx="4600575" cy="2779727"/>
          </a:xfrm>
          <a:prstGeom prst="rect">
            <a:avLst/>
          </a:prstGeom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34A9A77-B5A7-CE84-3669-FD26336A9A01}"/>
              </a:ext>
            </a:extLst>
          </p:cNvPr>
          <p:cNvSpPr/>
          <p:nvPr/>
        </p:nvSpPr>
        <p:spPr>
          <a:xfrm>
            <a:off x="5707856" y="2478974"/>
            <a:ext cx="388144" cy="11930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C06050-355B-85B5-E1F4-D797343B6964}"/>
              </a:ext>
            </a:extLst>
          </p:cNvPr>
          <p:cNvSpPr txBox="1"/>
          <p:nvPr/>
        </p:nvSpPr>
        <p:spPr>
          <a:xfrm>
            <a:off x="838200" y="4623007"/>
            <a:ext cx="590738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크기 각도 변경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스타트 라이프타임 </a:t>
            </a:r>
            <a:r>
              <a:rPr lang="en-US" altLang="ko-KR" dirty="0"/>
              <a:t>1</a:t>
            </a:r>
            <a:r>
              <a:rPr lang="ko-KR" altLang="en-US" dirty="0"/>
              <a:t>로 </a:t>
            </a:r>
            <a:r>
              <a:rPr lang="ko-KR" altLang="en-US" dirty="0" err="1"/>
              <a:t>줄여줌</a:t>
            </a:r>
            <a:endParaRPr lang="ko-KR" altLang="en-US" dirty="0"/>
          </a:p>
          <a:p>
            <a:r>
              <a:rPr lang="en-US" altLang="ko-KR" dirty="0"/>
              <a:t>3. Color </a:t>
            </a:r>
            <a:r>
              <a:rPr lang="ko-KR" altLang="en-US" dirty="0"/>
              <a:t>변경해줌</a:t>
            </a:r>
          </a:p>
          <a:p>
            <a:r>
              <a:rPr lang="en-US" altLang="ko-KR" dirty="0"/>
              <a:t>4. </a:t>
            </a:r>
            <a:r>
              <a:rPr lang="ko-KR" altLang="en-US" dirty="0" err="1"/>
              <a:t>렌더러에서</a:t>
            </a:r>
            <a:r>
              <a:rPr lang="ko-KR" altLang="en-US" dirty="0"/>
              <a:t> </a:t>
            </a:r>
            <a:r>
              <a:rPr lang="en-US" altLang="ko-KR" dirty="0"/>
              <a:t>Stretched billboard </a:t>
            </a:r>
            <a:r>
              <a:rPr lang="ko-KR" altLang="en-US" dirty="0"/>
              <a:t>설정</a:t>
            </a:r>
          </a:p>
          <a:p>
            <a:r>
              <a:rPr lang="en-US" altLang="ko-KR" dirty="0"/>
              <a:t>5. Shape</a:t>
            </a:r>
            <a:r>
              <a:rPr lang="ko-KR" altLang="en-US" dirty="0"/>
              <a:t>에서 </a:t>
            </a:r>
            <a:r>
              <a:rPr lang="en-US" altLang="ko-KR" dirty="0"/>
              <a:t>Angle 0, Radius 0.0001, Thickness 1 </a:t>
            </a:r>
            <a:r>
              <a:rPr lang="ko-KR" altLang="en-US" dirty="0"/>
              <a:t>설정</a:t>
            </a:r>
          </a:p>
          <a:p>
            <a:r>
              <a:rPr lang="en-US" altLang="ko-KR" dirty="0"/>
              <a:t>6. size of lifetime</a:t>
            </a:r>
            <a:r>
              <a:rPr lang="ko-KR" altLang="en-US" dirty="0"/>
              <a:t>설정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65034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비행기에 충돌 감지 영역 만들기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861B3F-F851-AD49-286C-153B4A0CF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006" y="1805256"/>
            <a:ext cx="6321545" cy="42976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8632CC-03A6-EA79-D184-E01F8111918A}"/>
              </a:ext>
            </a:extLst>
          </p:cNvPr>
          <p:cNvSpPr txBox="1"/>
          <p:nvPr/>
        </p:nvSpPr>
        <p:spPr>
          <a:xfrm>
            <a:off x="7944592" y="2024743"/>
            <a:ext cx="2653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Box </a:t>
            </a:r>
            <a:r>
              <a:rPr lang="ko-KR" altLang="en-US" dirty="0" err="1"/>
              <a:t>콜라이더</a:t>
            </a:r>
            <a:r>
              <a:rPr lang="ko-KR" altLang="en-US" dirty="0"/>
              <a:t> 입히기</a:t>
            </a:r>
            <a:endParaRPr lang="en-US" altLang="ko-KR" dirty="0"/>
          </a:p>
          <a:p>
            <a:r>
              <a:rPr lang="en-US" altLang="ko-KR" dirty="0"/>
              <a:t>Box </a:t>
            </a:r>
            <a:r>
              <a:rPr lang="ko-KR" altLang="en-US" dirty="0" err="1"/>
              <a:t>콜라이더</a:t>
            </a:r>
            <a:r>
              <a:rPr lang="ko-KR" altLang="en-US" dirty="0"/>
              <a:t> 크기 조절</a:t>
            </a:r>
          </a:p>
        </p:txBody>
      </p:sp>
    </p:spTree>
    <p:extLst>
      <p:ext uri="{BB962C8B-B14F-4D97-AF65-F5344CB8AC3E}">
        <p14:creationId xmlns:p14="http://schemas.microsoft.com/office/powerpoint/2010/main" val="388146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3561A-200F-4CB7-2011-3346BB1C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강사 소개</a:t>
            </a:r>
            <a:r>
              <a:rPr lang="en-US" altLang="ko-KR" dirty="0"/>
              <a:t>- </a:t>
            </a:r>
            <a:r>
              <a:rPr lang="ko-KR" altLang="en-US" dirty="0"/>
              <a:t>이상협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A8F0A5-F93C-82D9-DB8B-F697A5275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13" y="1334748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1600" dirty="0"/>
              <a:t>고등학교에서 디자인 전공</a:t>
            </a:r>
            <a:endParaRPr lang="en-US" altLang="ko-KR" sz="1600" dirty="0"/>
          </a:p>
          <a:p>
            <a:r>
              <a:rPr lang="ko-KR" altLang="en-US" sz="1600" dirty="0"/>
              <a:t>그러나 대학교는 금전적인 이유로 소프트웨어 개발 과로 진학</a:t>
            </a:r>
            <a:endParaRPr lang="en-US" altLang="ko-KR" sz="1600" dirty="0"/>
          </a:p>
          <a:p>
            <a:r>
              <a:rPr lang="en-US" altLang="ko-KR" sz="1600" dirty="0"/>
              <a:t>3D </a:t>
            </a:r>
            <a:r>
              <a:rPr lang="ko-KR" altLang="en-US" sz="1600" dirty="0"/>
              <a:t>그래픽스에 흥미를 느껴서 개발 공부를 시작함</a:t>
            </a:r>
            <a:endParaRPr lang="en-US" altLang="ko-KR" sz="1600" dirty="0"/>
          </a:p>
          <a:p>
            <a:r>
              <a:rPr lang="ko-KR" altLang="en-US" sz="1600" dirty="0"/>
              <a:t>한국 전자기술연구원에서 개발자로 근무</a:t>
            </a:r>
            <a:r>
              <a:rPr lang="en-US" altLang="ko-KR" sz="1600" dirty="0"/>
              <a:t>, </a:t>
            </a:r>
            <a:r>
              <a:rPr lang="ko-KR" altLang="en-US" sz="1600" dirty="0"/>
              <a:t>이후 </a:t>
            </a:r>
            <a:r>
              <a:rPr lang="ko-KR" altLang="en-US" sz="1600" dirty="0" err="1"/>
              <a:t>현대오토에버</a:t>
            </a:r>
            <a:r>
              <a:rPr lang="en-US" altLang="ko-KR" sz="1600" dirty="0"/>
              <a:t>, </a:t>
            </a:r>
            <a:r>
              <a:rPr lang="ko-KR" altLang="en-US" sz="1600" dirty="0"/>
              <a:t>요기요 등의 회사 근무</a:t>
            </a:r>
            <a:endParaRPr lang="en-US" altLang="ko-KR" sz="1600" dirty="0"/>
          </a:p>
          <a:p>
            <a:r>
              <a:rPr lang="ko-KR" altLang="en-US" sz="1600" dirty="0"/>
              <a:t>현재 프리랜서로 일하며 유니티 엔진으로 다양한 프로그램 개발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</p:txBody>
      </p:sp>
      <p:pic>
        <p:nvPicPr>
          <p:cNvPr id="1026" name="Picture 2" descr="Screen Shot">
            <a:extLst>
              <a:ext uri="{FF2B5EF4-FFF2-40B4-BE49-F238E27FC236}">
                <a16:creationId xmlns:a16="http://schemas.microsoft.com/office/drawing/2014/main" id="{9D857E98-7C39-FE06-EF2D-5A9B30707C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98"/>
          <a:stretch/>
        </p:blipFill>
        <p:spPr bwMode="auto">
          <a:xfrm>
            <a:off x="989602" y="3218490"/>
            <a:ext cx="3226671" cy="2393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D55C1D-B126-513E-7094-81C5A2479552}"/>
              </a:ext>
            </a:extLst>
          </p:cNvPr>
          <p:cNvSpPr txBox="1"/>
          <p:nvPr/>
        </p:nvSpPr>
        <p:spPr>
          <a:xfrm>
            <a:off x="989602" y="5867746"/>
            <a:ext cx="103509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유니티 지도 생성 플러그인             </a:t>
            </a:r>
            <a:r>
              <a:rPr lang="en-US" altLang="ko-KR" dirty="0"/>
              <a:t>- </a:t>
            </a:r>
            <a:r>
              <a:rPr lang="ko-KR" altLang="en-US" dirty="0"/>
              <a:t>굴삭기 시뮬레이터                </a:t>
            </a:r>
            <a:r>
              <a:rPr lang="en-US" altLang="ko-KR" dirty="0"/>
              <a:t>- </a:t>
            </a:r>
            <a:r>
              <a:rPr lang="ko-KR" altLang="en-US" dirty="0"/>
              <a:t>인공지능 학습용 데이터 </a:t>
            </a:r>
            <a:br>
              <a:rPr lang="en-US" altLang="ko-KR" dirty="0"/>
            </a:br>
            <a:r>
              <a:rPr lang="en-US" altLang="ko-KR" dirty="0"/>
              <a:t>                                                                                             </a:t>
            </a:r>
            <a:r>
              <a:rPr lang="ko-KR" altLang="en-US" dirty="0"/>
              <a:t>생성 프로그램</a:t>
            </a:r>
          </a:p>
        </p:txBody>
      </p:sp>
      <p:pic>
        <p:nvPicPr>
          <p:cNvPr id="1028" name="Picture 4" descr="안드로이드 굴삭기 시뮬레이터 매니아 무료 APK 다운로드">
            <a:extLst>
              <a:ext uri="{FF2B5EF4-FFF2-40B4-BE49-F238E27FC236}">
                <a16:creationId xmlns:a16="http://schemas.microsoft.com/office/drawing/2014/main" id="{0936E1D9-77A7-66F9-8B3D-FDF7121481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35"/>
          <a:stretch/>
        </p:blipFill>
        <p:spPr bwMode="auto">
          <a:xfrm>
            <a:off x="4737227" y="3218490"/>
            <a:ext cx="3299490" cy="2393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>
            <a:extLst>
              <a:ext uri="{FF2B5EF4-FFF2-40B4-BE49-F238E27FC236}">
                <a16:creationId xmlns:a16="http://schemas.microsoft.com/office/drawing/2014/main" id="{E9076DF7-75B0-678E-B90C-25B15C06B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7645" y="3213490"/>
            <a:ext cx="1830643" cy="117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481DDEF1-294C-9261-9E73-0DE4523C3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5556" y="3194410"/>
            <a:ext cx="1830642" cy="1215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>
            <a:extLst>
              <a:ext uri="{FF2B5EF4-FFF2-40B4-BE49-F238E27FC236}">
                <a16:creationId xmlns:a16="http://schemas.microsoft.com/office/drawing/2014/main" id="{9ED22153-2580-652C-7E94-2C33AA9EB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7645" y="4410148"/>
            <a:ext cx="1767904" cy="117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FE21E3B9-952A-CFD8-F3BD-07B6EAE40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5549" y="4410148"/>
            <a:ext cx="1880649" cy="117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7261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비행기를 날게 해봅시다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7684FDC-6B70-8A19-F282-755F8AA76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926" y="2175451"/>
            <a:ext cx="3835597" cy="3632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28132B-3E79-891C-B385-F78D7808E43A}"/>
              </a:ext>
            </a:extLst>
          </p:cNvPr>
          <p:cNvSpPr txBox="1"/>
          <p:nvPr/>
        </p:nvSpPr>
        <p:spPr>
          <a:xfrm>
            <a:off x="5120310" y="2175451"/>
            <a:ext cx="5186035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고체 속성</a:t>
            </a:r>
            <a:r>
              <a:rPr lang="en-US" altLang="ko-KR" dirty="0"/>
              <a:t>(</a:t>
            </a:r>
            <a:r>
              <a:rPr lang="en-US" altLang="ko-KR" dirty="0" err="1"/>
              <a:t>Rigidbody</a:t>
            </a:r>
            <a:r>
              <a:rPr lang="en-US" altLang="ko-KR" dirty="0"/>
              <a:t>)</a:t>
            </a:r>
            <a:r>
              <a:rPr lang="ko-KR" altLang="en-US" dirty="0"/>
              <a:t> 주기</a:t>
            </a:r>
            <a:br>
              <a:rPr lang="en-US" altLang="ko-KR" dirty="0"/>
            </a:b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Gravity</a:t>
            </a:r>
            <a:r>
              <a:rPr lang="ko-KR" altLang="en-US" dirty="0"/>
              <a:t> 해제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/>
              <a:t>3. Transform</a:t>
            </a:r>
            <a:r>
              <a:rPr lang="ko-KR" altLang="en-US" dirty="0"/>
              <a:t>을 이용한 비행기 회전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키입력</a:t>
            </a:r>
            <a:r>
              <a:rPr lang="ko-KR" altLang="en-US" dirty="0"/>
              <a:t> 구현하기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키 입력할 때 속도 가속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키 입력하지 </a:t>
            </a:r>
            <a:r>
              <a:rPr lang="ko-KR" altLang="en-US" dirty="0" err="1"/>
              <a:t>않을때</a:t>
            </a:r>
            <a:r>
              <a:rPr lang="ko-KR" altLang="en-US" dirty="0"/>
              <a:t> 속도 감속</a:t>
            </a:r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/>
              <a:t>4. </a:t>
            </a:r>
            <a:r>
              <a:rPr lang="en-US" altLang="ko-KR" dirty="0" err="1"/>
              <a:t>Rigidbody</a:t>
            </a:r>
            <a:r>
              <a:rPr lang="ko-KR" altLang="en-US" dirty="0"/>
              <a:t>를 통해서 양력 부여하기</a:t>
            </a:r>
            <a:br>
              <a:rPr lang="en-US" altLang="ko-KR" dirty="0"/>
            </a:b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var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localVelocity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tr.InverseTransformDirection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rb.velocity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rb.AddRelativeForce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Vector3(0, -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localVelocity.y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speed, 0));</a:t>
            </a:r>
          </a:p>
          <a:p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dirty="0"/>
              <a:t>5. </a:t>
            </a:r>
            <a:r>
              <a:rPr lang="en-US" altLang="ko-KR" dirty="0" err="1"/>
              <a:t>Rigidbody</a:t>
            </a:r>
            <a:r>
              <a:rPr lang="ko-KR" altLang="en-US" dirty="0"/>
              <a:t>를 통해서 비행기 가속하기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119123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규칙을 만들어봅니다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28132B-3E79-891C-B385-F78D7808E43A}"/>
              </a:ext>
            </a:extLst>
          </p:cNvPr>
          <p:cNvSpPr txBox="1"/>
          <p:nvPr/>
        </p:nvSpPr>
        <p:spPr>
          <a:xfrm>
            <a:off x="1124263" y="2098261"/>
            <a:ext cx="89341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비행기 폭발 효과 만들기</a:t>
            </a:r>
            <a:br>
              <a:rPr lang="en-US" altLang="ko-KR" dirty="0"/>
            </a:br>
            <a:r>
              <a:rPr lang="en-US" altLang="ko-KR" dirty="0"/>
              <a:t> </a:t>
            </a:r>
          </a:p>
          <a:p>
            <a:pPr marL="342900" indent="-342900">
              <a:buAutoNum type="arabicPeriod"/>
            </a:pPr>
            <a:r>
              <a:rPr lang="ko-KR" altLang="en-US" dirty="0"/>
              <a:t>폭발 할 때 중력 부여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패배 조건을 만들어 폭발 효과 주기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높이 </a:t>
            </a:r>
            <a:r>
              <a:rPr lang="en-US" altLang="ko-KR" dirty="0"/>
              <a:t>30</a:t>
            </a:r>
            <a:r>
              <a:rPr lang="ko-KR" altLang="en-US" dirty="0"/>
              <a:t>미터 초과 시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터레인에 </a:t>
            </a:r>
            <a:r>
              <a:rPr lang="ko-KR" altLang="en-US" dirty="0" err="1"/>
              <a:t>부딛힌</a:t>
            </a:r>
            <a:r>
              <a:rPr lang="ko-KR" altLang="en-US" dirty="0"/>
              <a:t> 경우</a:t>
            </a:r>
            <a:br>
              <a:rPr lang="en-US" altLang="ko-KR" dirty="0"/>
            </a:br>
            <a:r>
              <a:rPr lang="en-US" altLang="ko-KR" dirty="0"/>
              <a:t>- 60</a:t>
            </a:r>
            <a:r>
              <a:rPr lang="ko-KR" altLang="en-US" dirty="0"/>
              <a:t>초 초과한 경우</a:t>
            </a:r>
            <a:br>
              <a:rPr lang="en-US" altLang="ko-KR" dirty="0"/>
            </a:b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Collider</a:t>
            </a:r>
            <a:r>
              <a:rPr lang="ko-KR" altLang="en-US" dirty="0"/>
              <a:t>로 승리 지점 만들기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32504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빌드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28132B-3E79-891C-B385-F78D7808E43A}"/>
              </a:ext>
            </a:extLst>
          </p:cNvPr>
          <p:cNvSpPr txBox="1"/>
          <p:nvPr/>
        </p:nvSpPr>
        <p:spPr>
          <a:xfrm>
            <a:off x="1124263" y="1798223"/>
            <a:ext cx="8934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64</a:t>
            </a:r>
            <a:r>
              <a:rPr lang="ko-KR" altLang="en-US" dirty="0"/>
              <a:t>비트 윈도우 환경에서 빌드</a:t>
            </a:r>
            <a:r>
              <a:rPr lang="en-US" altLang="ko-KR" dirty="0"/>
              <a:t> </a:t>
            </a:r>
            <a:r>
              <a:rPr lang="ko-KR" altLang="en-US" dirty="0"/>
              <a:t>후 결과 확인</a:t>
            </a:r>
            <a:r>
              <a:rPr lang="en-US" altLang="ko-KR" dirty="0"/>
              <a:t>!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시간이 남으면 한번 스스로 게임 초기화 버튼을 만들어봅니다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6EC9F8-24F8-CFE2-B61E-27CCA7AA1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925" y="2814861"/>
            <a:ext cx="5568834" cy="347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845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37595B-9B5F-F842-379A-11A8C3E8D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계획표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D82BCA36-B14E-A061-535D-BDA398F2F6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5971659"/>
              </p:ext>
            </p:extLst>
          </p:nvPr>
        </p:nvGraphicFramePr>
        <p:xfrm>
          <a:off x="838200" y="1825625"/>
          <a:ext cx="10515600" cy="3511413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364619572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76548966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2735514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437350069"/>
                    </a:ext>
                  </a:extLst>
                </a:gridCol>
              </a:tblGrid>
              <a:tr h="78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18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19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20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21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54333"/>
                  </a:ext>
                </a:extLst>
              </a:tr>
              <a:tr h="13588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 err="1"/>
                        <a:t>인디게임과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유니티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주사위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던지기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배경</a:t>
                      </a:r>
                      <a:r>
                        <a:rPr lang="en-US" altLang="ko-KR" sz="2800" dirty="0"/>
                        <a:t>, </a:t>
                      </a:r>
                      <a:r>
                        <a:rPr lang="ko-KR" altLang="en-US" sz="2800" dirty="0"/>
                        <a:t>지형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꾸미기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UI</a:t>
                      </a:r>
                      <a:r>
                        <a:rPr lang="ko-KR" altLang="en-US" sz="2800" dirty="0"/>
                        <a:t>와 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게임 로직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672820"/>
                  </a:ext>
                </a:extLst>
              </a:tr>
              <a:tr h="13588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주사위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만들기</a:t>
                      </a:r>
                      <a:endParaRPr lang="en-US" altLang="ko-K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3D </a:t>
                      </a:r>
                      <a:r>
                        <a:rPr lang="ko-KR" altLang="en-US" sz="2800" dirty="0" err="1"/>
                        <a:t>에셋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가져오기</a:t>
                      </a:r>
                      <a:r>
                        <a:rPr lang="en-US" altLang="ko-KR" sz="2800" dirty="0"/>
                        <a:t>,</a:t>
                      </a:r>
                      <a:endParaRPr lang="ko-KR" altLang="en-US" sz="2800" dirty="0"/>
                    </a:p>
                    <a:p>
                      <a:pPr algn="ctr" latinLnBrk="1"/>
                      <a:r>
                        <a:rPr lang="ko-KR" altLang="en-US" sz="2800" dirty="0"/>
                        <a:t>꾸미기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dirty="0"/>
                        <a:t>비행기 조종</a:t>
                      </a:r>
                      <a:endParaRPr lang="en-US" altLang="ko-KR" sz="28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dirty="0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게임 빌드</a:t>
                      </a:r>
                      <a:endParaRPr lang="en-US" altLang="ko-KR" sz="2800" dirty="0"/>
                    </a:p>
                    <a:p>
                      <a:pPr algn="ctr" latinLnBrk="1"/>
                      <a:endParaRPr lang="ko-KR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0746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E41D97C-1165-2549-AB79-08FA9A92C2DD}"/>
              </a:ext>
            </a:extLst>
          </p:cNvPr>
          <p:cNvSpPr txBox="1"/>
          <p:nvPr/>
        </p:nvSpPr>
        <p:spPr>
          <a:xfrm>
            <a:off x="926275" y="5913912"/>
            <a:ext cx="5679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비행기 게임 자료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>
                <a:hlinkClick r:id="rId2"/>
              </a:rPr>
              <a:t>https://github.com/EIdeallab/plane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6962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3D</a:t>
            </a:r>
            <a:r>
              <a:rPr lang="ko-KR" altLang="en-US" sz="2400" dirty="0"/>
              <a:t>를 기반으로 하는 게임 제작 엔진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/>
              <a:t>사용법이 게임 엔진 중에서 가장 쉬운 편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/>
              <a:t>고 퀄리티의 게임을 제작하기에는 다소 부족함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 err="1"/>
              <a:t>인디게임</a:t>
            </a:r>
            <a:r>
              <a:rPr lang="ko-KR" altLang="en-US" sz="2400" dirty="0"/>
              <a:t> 개발자에게 있어서 최고의 선택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/>
              <a:t>개발 시 </a:t>
            </a:r>
            <a:r>
              <a:rPr lang="en-US" altLang="ko-KR" sz="2400" dirty="0"/>
              <a:t>C# </a:t>
            </a:r>
            <a:r>
              <a:rPr lang="ko-KR" altLang="en-US" sz="2400" dirty="0"/>
              <a:t>언어를 주로 사용</a:t>
            </a:r>
            <a:endParaRPr lang="en-US" altLang="ko-KR" sz="2400" dirty="0"/>
          </a:p>
          <a:p>
            <a:endParaRPr lang="en-US" altLang="ko-KR" sz="2400" dirty="0"/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06001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인디게임이란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en-US" altLang="ko-KR" sz="2400" dirty="0"/>
              <a:t>1</a:t>
            </a:r>
            <a:r>
              <a:rPr lang="ko-KR" altLang="en-US" sz="2400" dirty="0"/>
              <a:t>명에서 </a:t>
            </a:r>
            <a:r>
              <a:rPr lang="en-US" altLang="ko-KR" sz="2400" dirty="0"/>
              <a:t>3</a:t>
            </a:r>
            <a:r>
              <a:rPr lang="ko-KR" altLang="en-US" sz="2400" dirty="0"/>
              <a:t>명 정도의 인원으로 만들어지는 게임</a:t>
            </a:r>
            <a:endParaRPr lang="en-US" altLang="ko-KR" sz="2400" dirty="0"/>
          </a:p>
          <a:p>
            <a:r>
              <a:rPr lang="ko-KR" altLang="en-US" sz="2400" dirty="0"/>
              <a:t>양산형 게임과 차별화된 신선한 컨셉트</a:t>
            </a:r>
            <a:endParaRPr lang="en-US" altLang="ko-KR" sz="2400" dirty="0"/>
          </a:p>
          <a:p>
            <a:r>
              <a:rPr lang="ko-KR" altLang="en-US" sz="2400" dirty="0"/>
              <a:t>인원수가 적기에 생산성이 좋은 게임 엔진을 선택해야함</a:t>
            </a:r>
            <a:endParaRPr lang="en-US" altLang="ko-KR" sz="2400" dirty="0"/>
          </a:p>
          <a:p>
            <a:endParaRPr lang="en-US" altLang="ko-KR" sz="2400" dirty="0"/>
          </a:p>
          <a:p>
            <a:endParaRPr lang="ko-KR" altLang="en-US" dirty="0"/>
          </a:p>
        </p:txBody>
      </p:sp>
      <p:pic>
        <p:nvPicPr>
          <p:cNvPr id="2050" name="Picture 2" descr="명작의 탄생3 스타듀 밸리 나홀로 개발 백만장자 | 한경닷컴">
            <a:extLst>
              <a:ext uri="{FF2B5EF4-FFF2-40B4-BE49-F238E27FC236}">
                <a16:creationId xmlns:a16="http://schemas.microsoft.com/office/drawing/2014/main" id="{4D58770E-2234-ECE7-B775-C3B7AF692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2" y="3787712"/>
            <a:ext cx="2786063" cy="2188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2020 최고 인기 게임 '어몽 어스' , 스팀 PC방 입점 - 전자신문">
            <a:extLst>
              <a:ext uri="{FF2B5EF4-FFF2-40B4-BE49-F238E27FC236}">
                <a16:creationId xmlns:a16="http://schemas.microsoft.com/office/drawing/2014/main" id="{7A9D46C2-2152-DB87-C997-56A865AF1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9810" y="3782993"/>
            <a:ext cx="3886902" cy="2188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04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알아보기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798" y="1690688"/>
            <a:ext cx="10515600" cy="4351338"/>
          </a:xfrm>
        </p:spPr>
        <p:txBody>
          <a:bodyPr/>
          <a:lstStyle/>
          <a:p>
            <a:r>
              <a:rPr lang="ko-KR" altLang="en-US" dirty="0"/>
              <a:t>유니티는 기본적으로 </a:t>
            </a:r>
            <a:r>
              <a:rPr lang="en-US" altLang="ko-KR" dirty="0"/>
              <a:t>3D</a:t>
            </a:r>
            <a:r>
              <a:rPr lang="ko-KR" altLang="en-US" dirty="0"/>
              <a:t>로 되어있습니다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2D </a:t>
            </a:r>
            <a:r>
              <a:rPr lang="ko-KR" altLang="en-US" dirty="0"/>
              <a:t>게임도 </a:t>
            </a:r>
            <a:r>
              <a:rPr lang="en-US" altLang="ko-KR" dirty="0"/>
              <a:t>3D </a:t>
            </a:r>
            <a:r>
              <a:rPr lang="ko-KR" altLang="en-US" dirty="0"/>
              <a:t>공간에서 만들어집니다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A78396-7605-F042-1C89-D4598A7AE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62" y="3016251"/>
            <a:ext cx="5491336" cy="328321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34F8EB6-D46E-4FB4-9104-09CDD485F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134" y="3016251"/>
            <a:ext cx="5491336" cy="328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01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에디터 화면 이동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798" y="1690688"/>
            <a:ext cx="10515600" cy="4351338"/>
          </a:xfrm>
        </p:spPr>
        <p:txBody>
          <a:bodyPr/>
          <a:lstStyle/>
          <a:p>
            <a:r>
              <a:rPr lang="ko-KR" altLang="en-US" dirty="0"/>
              <a:t>마우스 오른쪽 버튼으로 둘러보기</a:t>
            </a:r>
            <a:endParaRPr lang="en-US" altLang="ko-KR" dirty="0"/>
          </a:p>
          <a:p>
            <a:r>
              <a:rPr lang="en-US" altLang="ko-KR" dirty="0"/>
              <a:t>W, A, S, D</a:t>
            </a:r>
            <a:r>
              <a:rPr lang="ko-KR" altLang="en-US" dirty="0"/>
              <a:t>로 돌아보기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4F8EB6-D46E-4FB4-9104-09CDD485F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812" y="2861872"/>
            <a:ext cx="5491336" cy="328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235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비주얼 스튜디오 세팅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오른쪽 프로젝트 구조가 보여야 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18312C-CFF6-7FC1-438C-E57D3CB81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223" y="2645393"/>
            <a:ext cx="4741792" cy="2835069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C99ED61-6969-EE66-0B79-4DF23AC0491F}"/>
              </a:ext>
            </a:extLst>
          </p:cNvPr>
          <p:cNvSpPr txBox="1">
            <a:spLocks/>
          </p:cNvSpPr>
          <p:nvPr/>
        </p:nvSpPr>
        <p:spPr>
          <a:xfrm>
            <a:off x="5708584" y="1637774"/>
            <a:ext cx="543623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이렇게 보이면 설치가 잘못된 것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반드시 프로젝트가 보여야 함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B67D8CE-CF1E-CA61-2A5C-D979C9CD4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500" y="3988104"/>
            <a:ext cx="3630849" cy="2589943"/>
          </a:xfrm>
          <a:prstGeom prst="rect">
            <a:avLst/>
          </a:prstGeom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09C70372-EDF2-6AEB-FC59-4B0250490CE2}"/>
              </a:ext>
            </a:extLst>
          </p:cNvPr>
          <p:cNvSpPr/>
          <p:nvPr/>
        </p:nvSpPr>
        <p:spPr>
          <a:xfrm rot="800408">
            <a:off x="5989354" y="4910447"/>
            <a:ext cx="482270" cy="10212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11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오브젝트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유니티의 모든 오브젝트는 </a:t>
            </a:r>
            <a:r>
              <a:rPr lang="en-US" altLang="ko-KR" dirty="0"/>
              <a:t>“</a:t>
            </a:r>
            <a:r>
              <a:rPr lang="ko-KR" altLang="en-US" dirty="0" err="1"/>
              <a:t>게임오브젝트</a:t>
            </a:r>
            <a:r>
              <a:rPr lang="en-US" altLang="ko-KR" dirty="0"/>
              <a:t>”</a:t>
            </a:r>
            <a:r>
              <a:rPr lang="ko-KR" altLang="en-US" dirty="0"/>
              <a:t>라는 형태로 존재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2D </a:t>
            </a:r>
            <a:r>
              <a:rPr lang="ko-KR" altLang="en-US" dirty="0"/>
              <a:t>게임 오브젝트</a:t>
            </a:r>
            <a:endParaRPr lang="en-US" altLang="ko-KR" dirty="0"/>
          </a:p>
          <a:p>
            <a:r>
              <a:rPr lang="en-US" altLang="ko-KR" dirty="0"/>
              <a:t>3D </a:t>
            </a:r>
            <a:r>
              <a:rPr lang="ko-KR" altLang="en-US" dirty="0"/>
              <a:t>게임 오브젝트</a:t>
            </a:r>
            <a:endParaRPr lang="en-US" altLang="ko-KR" dirty="0"/>
          </a:p>
          <a:p>
            <a:r>
              <a:rPr lang="ko-KR" altLang="en-US" dirty="0"/>
              <a:t>이펙트</a:t>
            </a:r>
            <a:endParaRPr lang="en-US" altLang="ko-KR" dirty="0"/>
          </a:p>
          <a:p>
            <a:r>
              <a:rPr lang="ko-KR" altLang="en-US" dirty="0"/>
              <a:t>카메라 </a:t>
            </a:r>
            <a:endParaRPr lang="en-US" altLang="ko-KR" dirty="0"/>
          </a:p>
          <a:p>
            <a:r>
              <a:rPr lang="ko-KR" altLang="en-US" dirty="0"/>
              <a:t>오디오 등등</a:t>
            </a:r>
            <a:r>
              <a:rPr lang="en-US" altLang="ko-KR" dirty="0"/>
              <a:t>..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5786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2563</TotalTime>
  <Words>648</Words>
  <Application>Microsoft Office PowerPoint</Application>
  <PresentationFormat>와이드스크린</PresentationFormat>
  <Paragraphs>135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6" baseType="lpstr">
      <vt:lpstr>돋움체</vt:lpstr>
      <vt:lpstr>맑은 고딕</vt:lpstr>
      <vt:lpstr>Arial</vt:lpstr>
      <vt:lpstr>Office 테마</vt:lpstr>
      <vt:lpstr>유니티를 이용한 2D게임 제작</vt:lpstr>
      <vt:lpstr>강사 소개- 이상협</vt:lpstr>
      <vt:lpstr>강의 계획표</vt:lpstr>
      <vt:lpstr>유니티 특징</vt:lpstr>
      <vt:lpstr>인디게임이란?</vt:lpstr>
      <vt:lpstr>유니티 알아보기</vt:lpstr>
      <vt:lpstr>에디터 화면 이동</vt:lpstr>
      <vt:lpstr>비주얼 스튜디오 세팅</vt:lpstr>
      <vt:lpstr>유니티 오브젝트</vt:lpstr>
      <vt:lpstr>컴포넌트</vt:lpstr>
      <vt:lpstr>카메라</vt:lpstr>
      <vt:lpstr>유니티로 주사위 만들기</vt:lpstr>
      <vt:lpstr>주사위 던지기 만들기</vt:lpstr>
      <vt:lpstr>트랜스폼</vt:lpstr>
      <vt:lpstr>Rigidbody, Collider 등 물리엔진 컴포넌트</vt:lpstr>
      <vt:lpstr>스크립트</vt:lpstr>
      <vt:lpstr>3D 오브젝트 가져오기</vt:lpstr>
      <vt:lpstr>비행기에 이펙트 주기</vt:lpstr>
      <vt:lpstr>비행기에 충돌 감지 영역 만들기</vt:lpstr>
      <vt:lpstr>비행기를 날게 해봅시다.</vt:lpstr>
      <vt:lpstr>게임 규칙을 만들어봅니다.</vt:lpstr>
      <vt:lpstr>게임 빌드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유니티를 이용한 2D게임 제작</dc:title>
  <dc:creator>이 상협</dc:creator>
  <cp:lastModifiedBy>이 상협</cp:lastModifiedBy>
  <cp:revision>3</cp:revision>
  <dcterms:created xsi:type="dcterms:W3CDTF">2022-07-14T17:04:32Z</dcterms:created>
  <dcterms:modified xsi:type="dcterms:W3CDTF">2022-07-17T17:01:37Z</dcterms:modified>
</cp:coreProperties>
</file>

<file path=docProps/thumbnail.jpeg>
</file>